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6" r:id="rId6"/>
    <p:sldId id="261" r:id="rId7"/>
    <p:sldId id="268" r:id="rId8"/>
    <p:sldId id="263" r:id="rId9"/>
    <p:sldId id="267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BCBC"/>
    <a:srgbClr val="D5D5D5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DC26-D741-4CFC-A12F-A01593A282B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4BE8-3131-4526-9A7C-0FF8BD7E0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DC26-D741-4CFC-A12F-A01593A282B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4BE8-3131-4526-9A7C-0FF8BD7E0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DC26-D741-4CFC-A12F-A01593A282B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4BE8-3131-4526-9A7C-0FF8BD7E0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DC26-D741-4CFC-A12F-A01593A282B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4BE8-3131-4526-9A7C-0FF8BD7E0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DC26-D741-4CFC-A12F-A01593A282B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4BE8-3131-4526-9A7C-0FF8BD7E0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DC26-D741-4CFC-A12F-A01593A282B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4BE8-3131-4526-9A7C-0FF8BD7E0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DC26-D741-4CFC-A12F-A01593A282B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4BE8-3131-4526-9A7C-0FF8BD7E0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DC26-D741-4CFC-A12F-A01593A282B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4BE8-3131-4526-9A7C-0FF8BD7E0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DC26-D741-4CFC-A12F-A01593A282B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4BE8-3131-4526-9A7C-0FF8BD7E0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DC26-D741-4CFC-A12F-A01593A282B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4BE8-3131-4526-9A7C-0FF8BD7E0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DC26-D741-4CFC-A12F-A01593A282B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4BE8-3131-4526-9A7C-0FF8BD7E0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DDC26-D741-4CFC-A12F-A01593A282B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44BE8-3131-4526-9A7C-0FF8BD7E0E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Школа Экскурсовода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Февраль – май 2022 год</a:t>
            </a:r>
          </a:p>
        </p:txBody>
      </p:sp>
      <p:pic>
        <p:nvPicPr>
          <p:cNvPr id="8" name="Рисунок 3" descr="Черный лог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111908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979712" y="404664"/>
            <a:ext cx="6928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  <a:cs typeface="Arial" panose="020B0604020202020204" pitchFamily="34" charset="0"/>
              </a:rPr>
              <a:t>Музей истории Дальнего Востока </a:t>
            </a:r>
          </a:p>
          <a:p>
            <a:r>
              <a:rPr lang="ru-RU" sz="2400" dirty="0">
                <a:latin typeface="Century Gothic" panose="020B0502020202020204" pitchFamily="34" charset="0"/>
                <a:cs typeface="Arial" panose="020B0604020202020204" pitchFamily="34" charset="0"/>
              </a:rPr>
              <a:t>имени В.К. Арсеньева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Запись в Школу экскурсовода</a:t>
            </a:r>
          </a:p>
        </p:txBody>
      </p:sp>
      <p:pic>
        <p:nvPicPr>
          <p:cNvPr id="4" name="Содержимое 3" descr="Q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196752"/>
            <a:ext cx="3775149" cy="3775149"/>
          </a:xfrm>
        </p:spPr>
      </p:pic>
      <p:sp>
        <p:nvSpPr>
          <p:cNvPr id="5" name="TextBox 4"/>
          <p:cNvSpPr txBox="1"/>
          <p:nvPr/>
        </p:nvSpPr>
        <p:spPr>
          <a:xfrm>
            <a:off x="2411760" y="544522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Телефон Администратора +7 924 730 – 53 – 13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Практико-ориентированная программа </a:t>
            </a:r>
          </a:p>
          <a:p>
            <a:r>
              <a:rPr lang="ru-RU" dirty="0"/>
              <a:t>Вовлечение в музейное сообщество</a:t>
            </a:r>
          </a:p>
          <a:p>
            <a:r>
              <a:rPr lang="ru-RU" dirty="0"/>
              <a:t>Конечный продукт на выходе (готовая экскурсия)</a:t>
            </a:r>
          </a:p>
          <a:p>
            <a:endParaRPr lang="ru-RU" sz="1600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Для кого Школа Экскурсовода?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pPr>
              <a:buNone/>
            </a:pPr>
            <a:r>
              <a:rPr lang="ru-RU" dirty="0"/>
              <a:t>	Школа предназначена для тех, кто хочет реализовать себя в профессии экскурсовода – независимо от того, хотите ли вы работать на постоянной основе или только водить экскурсии для своих друзей. А также для тех, кто хочет получить новые знания и стать частью музейного сообщества.</a:t>
            </a:r>
          </a:p>
          <a:p>
            <a:endParaRPr lang="ru-RU" dirty="0"/>
          </a:p>
          <a:p>
            <a:pPr>
              <a:buNone/>
            </a:pPr>
            <a:r>
              <a:rPr lang="ru-RU" sz="2800" dirty="0"/>
              <a:t>	Самое важное в нашей Школе  – это то, что каждый составляет свой собственный экскурсионный маршрут под руководством опытного мастера, а также перенимает у него методические навыки.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547664" cy="6858000"/>
          </a:xfrm>
        </p:spPr>
        <p:txBody>
          <a:bodyPr vert="vert270"/>
          <a:lstStyle/>
          <a:p>
            <a:r>
              <a:rPr lang="ru-RU" dirty="0"/>
              <a:t>Наши выпускники</a:t>
            </a:r>
          </a:p>
        </p:txBody>
      </p:sp>
      <p:pic>
        <p:nvPicPr>
          <p:cNvPr id="1026" name="Picture 2" descr="https://arseniev.org/wp-content/uploads/2021/07/070A4613-%D0%BA%D0%BE%D0%BF%D0%B8%D1%8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0648"/>
            <a:ext cx="2089170" cy="2520000"/>
          </a:xfrm>
          <a:prstGeom prst="rect">
            <a:avLst/>
          </a:prstGeom>
          <a:noFill/>
        </p:spPr>
      </p:pic>
      <p:pic>
        <p:nvPicPr>
          <p:cNvPr id="1028" name="Picture 4" descr="https://arseniev.org/wp-content/uploads/2021/07/070A4779-%D0%BA%D0%BE%D0%BF%D0%B8%D1%8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60648"/>
            <a:ext cx="1693475" cy="2520000"/>
          </a:xfrm>
          <a:prstGeom prst="rect">
            <a:avLst/>
          </a:prstGeom>
          <a:noFill/>
        </p:spPr>
      </p:pic>
      <p:pic>
        <p:nvPicPr>
          <p:cNvPr id="1032" name="Picture 8" descr="Максим Соболевски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3861048"/>
            <a:ext cx="3780000" cy="2520000"/>
          </a:xfrm>
          <a:prstGeom prst="rect">
            <a:avLst/>
          </a:prstGeom>
          <a:noFill/>
        </p:spPr>
      </p:pic>
      <p:pic>
        <p:nvPicPr>
          <p:cNvPr id="1030" name="Picture 6" descr="https://arseniev.org/wp-content/uploads/2021/07/070A4534-%D0%BA%D0%BE%D0%BF%D0%B8%D1%8F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260648"/>
            <a:ext cx="2053334" cy="2520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780928"/>
            <a:ext cx="2520280" cy="9361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b="1" dirty="0"/>
              <a:t>Чернявская Елена</a:t>
            </a:r>
            <a:br>
              <a:rPr lang="ru-RU" sz="1400" b="1" dirty="0"/>
            </a:br>
            <a:r>
              <a:rPr lang="ru-RU" sz="1400" dirty="0"/>
              <a:t>Экскурсовод Музейного бюро «Время города» </a:t>
            </a:r>
            <a:endParaRPr lang="ru-RU" dirty="0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6012160" y="4077073"/>
            <a:ext cx="2736304" cy="1728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Соболевский Максим </a:t>
            </a:r>
            <a:b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Директор Камчатского краевого </a:t>
            </a:r>
            <a:r>
              <a:rPr lang="ru-RU" sz="3200" dirty="0"/>
              <a:t>о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бъединенного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музея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3419872" y="2852936"/>
            <a:ext cx="252028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1400" b="1" dirty="0"/>
              <a:t>Андреева Юлия</a:t>
            </a:r>
            <a:br>
              <a:rPr lang="ru-RU" sz="1400" b="1" dirty="0"/>
            </a:br>
            <a:r>
              <a:rPr lang="ru-RU" sz="1400" dirty="0"/>
              <a:t>Экскурсовод Музейного бюро «Время города» 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5652120" y="2780928"/>
            <a:ext cx="252028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1400" b="1" dirty="0"/>
              <a:t>Спирина Дина</a:t>
            </a:r>
            <a:br>
              <a:rPr lang="ru-RU" sz="1400" b="1" dirty="0"/>
            </a:br>
            <a:r>
              <a:rPr lang="ru-RU" sz="1400" dirty="0"/>
              <a:t>Экскурсовод Музейного бюро «Время города»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Форматы программы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628800"/>
            <a:ext cx="28803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Программа 72 часа</a:t>
            </a:r>
            <a:r>
              <a:rPr lang="ru-RU" dirty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 Лекционный блок в полном объеме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Возможность бесплатного посещения всех филиалов Музея на время учебы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Посещение автобусных и пешеходных экскурсий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Получение удостоверения 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11960" y="1484784"/>
            <a:ext cx="36724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Программа 256 часов: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Практические занятия по основным навыкам экскурсовода ( искусство речи, профессиональное мастерство и т.д.)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Посещение автобусных и пешеходных экскурсий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Мастерские с кураторами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Разработка собственного проекта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Получение Диплома о дополнительном образовании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  <a:p>
            <a:pPr>
              <a:buFont typeface="Wingdings" pitchFamily="2" charset="2"/>
              <a:buChar char="§"/>
            </a:pPr>
            <a:endParaRPr lang="ru-RU" dirty="0"/>
          </a:p>
          <a:p>
            <a:pPr>
              <a:buFont typeface="Wingdings" pitchFamily="2" charset="2"/>
              <a:buChar char="§"/>
            </a:pPr>
            <a:endParaRPr lang="ru-RU" dirty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5157192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ru-RU" dirty="0"/>
              <a:t>Длительность одного занятия – </a:t>
            </a:r>
            <a:r>
              <a:rPr lang="ru-RU" b="1" dirty="0"/>
              <a:t>2 часа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ru-RU" dirty="0"/>
              <a:t>Периодичность встреч – </a:t>
            </a:r>
            <a:r>
              <a:rPr lang="ru-RU" b="1" dirty="0"/>
              <a:t>3-4 раза в неделю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ru-RU" dirty="0"/>
              <a:t>Занятия</a:t>
            </a:r>
            <a:r>
              <a:rPr lang="ru-RU" b="1" dirty="0"/>
              <a:t> в вечернее время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Почему стоит учиться в Школе Экскурсовода? </a:t>
            </a:r>
          </a:p>
        </p:txBody>
      </p:sp>
      <p:pic>
        <p:nvPicPr>
          <p:cNvPr id="13" name="Содержимое 12" descr="диплом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772816"/>
            <a:ext cx="542925" cy="571500"/>
          </a:xfrm>
        </p:spPr>
      </p:pic>
      <p:sp>
        <p:nvSpPr>
          <p:cNvPr id="14" name="TextBox 13"/>
          <p:cNvSpPr txBox="1"/>
          <p:nvPr/>
        </p:nvSpPr>
        <p:spPr>
          <a:xfrm>
            <a:off x="1619672" y="184482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Выдаем Диплом Государственного образца</a:t>
            </a:r>
          </a:p>
        </p:txBody>
      </p:sp>
      <p:pic>
        <p:nvPicPr>
          <p:cNvPr id="15" name="Рисунок 14" descr="ораторское искусств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348880"/>
            <a:ext cx="771525" cy="65722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1680" y="2492896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Учим искусству речи и профессиональному мастерству</a:t>
            </a:r>
          </a:p>
        </p:txBody>
      </p:sp>
      <p:pic>
        <p:nvPicPr>
          <p:cNvPr id="17" name="Рисунок 16" descr="преподавател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2996952"/>
            <a:ext cx="790575" cy="58102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63688" y="306896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Лучшие преподаватели</a:t>
            </a:r>
          </a:p>
        </p:txBody>
      </p:sp>
      <p:pic>
        <p:nvPicPr>
          <p:cNvPr id="19" name="Рисунок 18" descr="экскурсия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7584" y="3645024"/>
            <a:ext cx="752475" cy="55245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835696" y="3645024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Учим создавать Авторскую экскурсию с нуля</a:t>
            </a:r>
          </a:p>
        </p:txBody>
      </p:sp>
      <p:pic>
        <p:nvPicPr>
          <p:cNvPr id="22" name="Рисунок 21" descr="музейное сообщество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7584" y="4221088"/>
            <a:ext cx="800100" cy="67627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835696" y="436510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Доступ к Музейному сообществу</a:t>
            </a:r>
          </a:p>
        </p:txBody>
      </p:sp>
      <p:pic>
        <p:nvPicPr>
          <p:cNvPr id="24" name="Рисунок 23" descr="трудоустройство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5576" y="4941168"/>
            <a:ext cx="866775" cy="59055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835696" y="508518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Лучших учеников берем в свою команду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41C7F-447F-4700-BCF7-4453C6488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Бонус от нас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7B722BF-240E-4657-A300-8E61E4A1CE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3731405" cy="449736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D8AD77F-61D2-49F6-8A63-3A253EE1CC8E}"/>
              </a:ext>
            </a:extLst>
          </p:cNvPr>
          <p:cNvSpPr txBox="1"/>
          <p:nvPr/>
        </p:nvSpPr>
        <p:spPr>
          <a:xfrm>
            <a:off x="4788024" y="1844824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Для авторов лучших экскурсий мы предоставим возможность отработки своих профессиональных навыков от </a:t>
            </a:r>
            <a:r>
              <a:rPr lang="ru-RU" dirty="0" err="1"/>
              <a:t>Музейно</a:t>
            </a:r>
            <a:r>
              <a:rPr lang="ru-RU" dirty="0"/>
              <a:t> – экскурсионного бюро «Время города».</a:t>
            </a:r>
          </a:p>
        </p:txBody>
      </p:sp>
    </p:spTree>
    <p:extLst>
      <p:ext uri="{BB962C8B-B14F-4D97-AF65-F5344CB8AC3E}">
        <p14:creationId xmlns:p14="http://schemas.microsoft.com/office/powerpoint/2010/main" val="2838097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Стоимость обучения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dirty="0"/>
              <a:t>Программа 72 часа</a:t>
            </a:r>
          </a:p>
          <a:p>
            <a:pPr>
              <a:buNone/>
            </a:pPr>
            <a:r>
              <a:rPr lang="ru-RU" sz="2800" b="1" dirty="0"/>
              <a:t>	16500р</a:t>
            </a:r>
          </a:p>
          <a:p>
            <a:pPr>
              <a:buNone/>
            </a:pPr>
            <a:endParaRPr lang="ru-RU" sz="2800" b="1" dirty="0"/>
          </a:p>
          <a:p>
            <a:pPr>
              <a:buFont typeface="Wingdings" pitchFamily="2" charset="2"/>
              <a:buChar char="ü"/>
            </a:pPr>
            <a:r>
              <a:rPr lang="ru-RU" sz="2800" b="1" dirty="0"/>
              <a:t>Программа 256 часов</a:t>
            </a:r>
          </a:p>
          <a:p>
            <a:pPr>
              <a:buNone/>
            </a:pPr>
            <a:r>
              <a:rPr lang="ru-RU" sz="2800" b="1" dirty="0"/>
              <a:t>	26900р *</a:t>
            </a:r>
          </a:p>
          <a:p>
            <a:pPr>
              <a:buNone/>
            </a:pPr>
            <a:endParaRPr lang="ru-RU" sz="2800" b="1" dirty="0"/>
          </a:p>
          <a:p>
            <a:pPr>
              <a:buNone/>
            </a:pPr>
            <a:r>
              <a:rPr lang="ru-RU" sz="2800" b="1" dirty="0"/>
              <a:t>*Оплата производится частями</a:t>
            </a:r>
          </a:p>
          <a:p>
            <a:pPr>
              <a:buNone/>
            </a:pPr>
            <a:endParaRPr lang="ru-RU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+mn-lt"/>
              </a:rPr>
              <a:t>Список необходимых документов для участия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000" b="1" dirty="0"/>
              <a:t>Копии следующих документов:</a:t>
            </a:r>
          </a:p>
          <a:p>
            <a:r>
              <a:rPr lang="ru-RU" sz="3000" dirty="0"/>
              <a:t>Паспорт;</a:t>
            </a:r>
          </a:p>
          <a:p>
            <a:r>
              <a:rPr lang="ru-RU" sz="3000" dirty="0"/>
              <a:t>Диплом об образовании (последнее актуальное); </a:t>
            </a:r>
          </a:p>
          <a:p>
            <a:r>
              <a:rPr lang="ru-RU" sz="3000" dirty="0"/>
              <a:t>Фотография 3 х 4</a:t>
            </a:r>
          </a:p>
          <a:p>
            <a:r>
              <a:rPr lang="ru-RU" sz="3000" dirty="0"/>
              <a:t>СНИЛС</a:t>
            </a:r>
          </a:p>
          <a:p>
            <a:endParaRPr lang="ru-RU" sz="3000" dirty="0"/>
          </a:p>
          <a:p>
            <a:pPr>
              <a:buNone/>
            </a:pPr>
            <a:r>
              <a:rPr lang="ru-RU" sz="3000" b="1" dirty="0"/>
              <a:t>Вся документация состоит из:</a:t>
            </a:r>
          </a:p>
          <a:p>
            <a:r>
              <a:rPr lang="ru-RU" sz="3000" dirty="0"/>
              <a:t>Заявление на участие в «Школе экскурсовода»;</a:t>
            </a:r>
          </a:p>
          <a:p>
            <a:r>
              <a:rPr lang="ru-RU" sz="3000" dirty="0"/>
              <a:t>Договор на обучение;</a:t>
            </a:r>
          </a:p>
          <a:p>
            <a:r>
              <a:rPr lang="ru-RU" sz="3000" dirty="0"/>
              <a:t>Согласие на обработку персональных данных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373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Тема Office</vt:lpstr>
      <vt:lpstr>Школа Экскурсовода</vt:lpstr>
      <vt:lpstr>Цель программы</vt:lpstr>
      <vt:lpstr>Для кого Школа Экскурсовода?</vt:lpstr>
      <vt:lpstr>Наши выпускники</vt:lpstr>
      <vt:lpstr>Форматы программы</vt:lpstr>
      <vt:lpstr>Почему стоит учиться в Школе Экскурсовода? </vt:lpstr>
      <vt:lpstr>Бонус от нас</vt:lpstr>
      <vt:lpstr>Стоимость обучения</vt:lpstr>
      <vt:lpstr>Список необходимых документов для участия</vt:lpstr>
      <vt:lpstr>Запись в Школу экскурсовода</vt:lpstr>
    </vt:vector>
  </TitlesOfParts>
  <Company>Дороги Мира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Филимонова Анна</dc:creator>
  <cp:lastModifiedBy>User</cp:lastModifiedBy>
  <cp:revision>30</cp:revision>
  <dcterms:created xsi:type="dcterms:W3CDTF">2022-02-02T11:39:35Z</dcterms:created>
  <dcterms:modified xsi:type="dcterms:W3CDTF">2022-02-07T02:05:33Z</dcterms:modified>
</cp:coreProperties>
</file>